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906C8C7-1254-43EB-A5C3-BC345ACE961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F378344-B0D6-42D8-AA08-9A015F17F9E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ADEFD7D-DDF4-45FE-9C32-E6699597FFE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2024-04-26T12:46:15Z</dcterms:modified>
</cp:coreProperties>
</file>