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ED1F7D-7BC0-4100-A22D-5E99A1534C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6E971-2E66-40ED-BE61-8701B043F8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Staining for zinc in layer 4cα at high magnification, 3 months after enucleation. The cytological compartments responsible for decreased levels of staining in enucleated versus intact eye zones (A; black arrows indicate enucleated eye stripes, white arrow indicates an intact eye stripe), appear, at higher magnification (B, C) to correspond to a general reduction of staining within a reticulated network of pericellular aggregates, in regions previously innervated by the enucleated eye (C). Calibration in A is 300 μm, for B and C are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A6A97-088F-4C45-8482-C0C8EB25EA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0.1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1094–1109,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Staining for zinc in layer 4cα at high magnification, 3 months after enucleation. The cytological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Staining for zinc in layer 4cα at high magnification, 3 months after enucleation. The cytological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2024-04-27T05:04:44Z</dcterms:modified>
</cp:coreProperties>
</file>