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0E212-ABE2-462A-8FFC-2A3E81F5CB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BFFB5-7619-49FF-A0CD-1EFD56B008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Subgroup analysis for heterogeneity across four included randomized controlled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8D6E5-A7FD-4CF9-8CA0-E831FEC320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1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2012, Pages 1602–1607,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Subgroup analysis for heterogeneity across four included randomized controlled studies.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Subgroup analysis for heterogeneity across four included randomized controlled studies.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2024-04-27T00:13:24Z</dcterms:modified>
</cp:coreProperties>
</file>