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770B2-666A-4F4C-8752-11E9F78E989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C060C-1A8C-4428-A44E-D9F6FBBCABF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Profiles of nucleotide involvement in secondary structures, free energy of secondary structure formation and sequence conservation around the start codon (A) and the stop codon (B) in human mRNAs. Positions from −30 to −1 correspond to 5′-UTRs and positions from 1 to 60 correspond to CDSs (A). Positions from −60 to −1 correspond to CDSs and positions from 1 to 30 correspond to 3′-UTRs (B). Blue, sequence conservation in 6919 orthologous human and mouse mRNAs. Red, base paired nucleotides in 19 317 human mRNAs. Green, free Gibbs energy of base pairing in 19 317 human mRNAs.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4CE40C-81F8-45B5-94D7-A2485095879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Profiles of nucleotide base pairing around the start codon (A, C and E) and the stop codon (B, D and F) for 19 317 human mRNAs (A and B), for sequences with randomly chosen synonymous codons (C and D), and sequences with randomly shuffled nucleotides and the same nucleotide composition as native mRNAs (E and F). Blue, guanine; red, cytosine; green, adenosine; orange, uridine.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4CE40C-81F8-45B5-94D7-A2485095879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three phases of nucleotide base pairing in the mRNA CDS. The numbers denote codon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4CE40C-81F8-45B5-94D7-A2485095879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Profiles of base pairing for nucleotides around the start codon (A, C and E) and the stop codon (B, D and F) with different codon sites for 19 317 human mRNAs (A and B), for sequences with randomly chosen synonymous codons (C and D), and sequences with randomly shuffled nucleotides and the same nucleotide composition as native mRNAs (E and F). Nucleotides paired with codon sites 1, 2 and 3 are shown in blue, red and green,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4CE40C-81F8-45B5-94D7-A2485095879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Profiles of base pairing for nucleotides around the start codon (A) and the stop codon (B) with different mRNA structural domains. Blue, nucleotides paired with the 5′-UTRs; red, nucleotides paired with the CDSs; green, nucleotides paired with the 3′-UTRs. Data for 19 317 human mRNAs.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4CE40C-81F8-45B5-94D7-A2485095879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l2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l2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l2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l2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l2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8, 1 April 2006, Pages 2428–2437, </a:t>
            </a:r>
            <a:r>
              <a:rPr lang="en-US" altLang="en-US" sz="1000">
                <a:solidFill>
                  <a:srgbClr val="333333"/>
                </a:solidFill>
                <a:hlinkClick r:id="rId3"/>
              </a:rPr>
              <a:t>https://doi.org/10.1093/nar/gkl287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Profiles of nucleotide involvement in secondary structures, free energy of secondary structure formation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4095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8, 1 April 2006, Pages 2428–2437, </a:t>
            </a:r>
            <a:r>
              <a:rPr lang="en-US" altLang="en-US" sz="1000">
                <a:solidFill>
                  <a:srgbClr val="333333"/>
                </a:solidFill>
                <a:hlinkClick r:id="rId3"/>
              </a:rPr>
              <a:t>https://doi.org/10.1093/nar/gkl287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Profiles of nucleotide base pairing around the start codon (A, C and E) and the stop codon (B, D and F)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8804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8, 1 April 2006, Pages 2428–2437, </a:t>
            </a:r>
            <a:r>
              <a:rPr lang="en-US" altLang="en-US" sz="1000">
                <a:solidFill>
                  <a:srgbClr val="333333"/>
                </a:solidFill>
                <a:hlinkClick r:id="rId3"/>
              </a:rPr>
              <a:t>https://doi.org/10.1093/nar/gkl287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three phases of nucleotide base pairing in the mRNA CDS. The numbers denote codon sites.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058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8, 1 April 2006, Pages 2428–2437, </a:t>
            </a:r>
            <a:r>
              <a:rPr lang="en-US" altLang="en-US" sz="1000">
                <a:solidFill>
                  <a:srgbClr val="333333"/>
                </a:solidFill>
                <a:hlinkClick r:id="rId3"/>
              </a:rPr>
              <a:t>https://doi.org/10.1093/nar/gkl287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Profiles of base pairing for nucleotides around the start codon (A, C and E) and the stop codon (B, D and 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01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8, 1 April 2006, Pages 2428–2437, </a:t>
            </a:r>
            <a:r>
              <a:rPr lang="en-US" altLang="en-US" sz="1000">
                <a:solidFill>
                  <a:srgbClr val="333333"/>
                </a:solidFill>
                <a:hlinkClick r:id="rId3"/>
              </a:rPr>
              <a:t>https://doi.org/10.1093/nar/gkl287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Profiles of base pairing for nucleotides around the start codon (A) and the stop codon (B) with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502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Profiles of nucleotide involvement in secondary structures, free energy of secondary structure formation and ...</vt:lpstr>
      <vt:lpstr>Figure 2 Profiles of nucleotide base pairing around the start codon (A, C and E) and the stop codon (B, D and F) for ...</vt:lpstr>
      <vt:lpstr>Figure 3 The three phases of nucleotide base pairing in the mRNA CDS. The numbers denote codon sites.
</vt:lpstr>
      <vt:lpstr>Figure 4 Profiles of base pairing for nucleotides around the start codon (A, C and E) and the stop codon (B, D and F) ...</vt:lpstr>
      <vt:lpstr>Figure 5 Profiles of base pairing for nucleotides around the start codon (A) and the stop codon (B) with different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2024-04-26T23:40:19Z</dcterms:modified>
</cp:coreProperties>
</file>