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E56C73-B406-41D0-A570-57F9D86061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98BFF4-72D0-4D25-82C7-6421F4F3C8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Snapshots of the dynamics of the network at key moments of a trial where image 4 is the sample and target, and image 1 the distractor. In layers M, L and VR, neurons are represented by coloured dots (black, green and red represent silent, firing excitatory and firing inhibitory neurons, respectively). Control activities Gu, Gd and visual inputs are displayed only when active. We only display the most strongly enhanced vertical connections (green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8A1937-D66A-4BA8-A684-2BD4000BF2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489–506, </a:t>
            </a:r>
            <a:r>
              <a:rPr lang="en-US" altLang="en-US" sz="1000">
                <a:solidFill>
                  <a:srgbClr val="333333"/>
                </a:solidFill>
                <a:hlinkClick r:id="rId3"/>
              </a:rPr>
              <a:t>https://doi.org/10.1093/cercor/bhh149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Snapshots of the dynamics of the network at key moments of a trial where image 4 is the sample and target,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Snapshots of the dynamics of the network at key moments of a trial where image 4 is the sample and target,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2024-04-26T11:18:43Z</dcterms:modified>
</cp:coreProperties>
</file>