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933353-9FC3-4DE7-9622-DE85D97D01D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B91FDA-C895-4135-8AA6-F2E6B20B52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A0A489-D389-4B04-9620-9BEF517E84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2024-09-19T06:09:54Z</dcterms:modified>
</cp:coreProperties>
</file>