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277A645-789C-4D6F-B727-A78730A72D7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25B1D3F-D408-4BE0-AB96-D13CA87F1E2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379D610-6B9D-4866-8B3F-EDA5AAD24D8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2024-05-08T18:29:53Z</dcterms:modified>
</cp:coreProperties>
</file>