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7D230-37C0-4C05-B7D4-EFDDB0FF19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D9B150-9912-4F2E-A790-60589AEBD7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58660C-D748-48AA-A8C0-B2218D4747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2024-09-20T02:17:42Z</dcterms:modified>
</cp:coreProperties>
</file>