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AEC007-BB1E-4AC2-AB10-314F20EF08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084430-2DFB-4790-BB20-3DF8D5760C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progesterone and estrogen on mRNA expression of DNMT1 (B), DNMT3a (C) and DNMT3b (D) in cultured ESC. Tissues were obtained from three individuals, and the cells from an individual were cultured in triplicate. Cells were treated with estradiol (E, 10−8 M) and MPA (10−6 M) for 17 days to induce decidualization in vitro. Decidualization was confirmed by mRNA expression of IGFBP-1, which is a specific marker of decidualization (A). Total RNA was isolated from cultured cells, and real-time RT–PCR for DNMTs or IGFBP-1 was performed and relative mRNA expression was calculated as described in Materials and Methods section. Values are mean ± SEM of three different cultures. Different letters indicate significant differences between groups (P&lt; 0.05 in A and D, P &lt; 0.01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296C2-7513-46F1-B9F4-B50BA886D6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p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24, Issue 5, May 2009, Pages 1126–1132, </a:t>
            </a:r>
            <a:r>
              <a:rPr lang="en-US" altLang="en-US" sz="1000">
                <a:solidFill>
                  <a:srgbClr val="333333"/>
                </a:solidFill>
                <a:hlinkClick r:id="rId3"/>
              </a:rPr>
              <a:t>https://doi.org/10.1093/humrep/dep015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progesterone and estrogen on mRNA expression of DNMT1 (B), DNMT3a (C) and DNMT3b (D) in cultured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progesterone and estrogen on mRNA expression of DNMT1 (B), DNMT3a (C) and DNMT3b (D) in cultured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2024-04-26T22:08:06Z</dcterms:modified>
</cp:coreProperties>
</file>