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926B6-8A34-4725-BC21-E4B9CE2DD8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FF2359-5EB6-49B9-8D54-2CFFEA3827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Characteristic forelimb abnormalities in two Holt–Oram patients. (A) An X-ray showing the absence of both thumbs and radial hypoplasia; (B) a photograph of hands showing abnormal thumb development.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FD80F-DB12-4EA0-B12B-593454D679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suppl_1, 2 April 2003, Pages R37–R44,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Characteristic forelimb abnormalities in two Holt–Oram patients. (A) An X-ray showing the absence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Characteristic forelimb abnormalities in two Holt–Oram patients. (A) An X-ray showing the absence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2024-04-26T21:42:55Z</dcterms:modified>
</cp:coreProperties>
</file>