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98F6BE-366F-4DC5-B685-72FF3E2A1C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31D54-DAA9-4FA7-8A64-1087E381ED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682F09-9D03-40CC-8883-9D80EFED42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2024-04-26T19:17:53Z</dcterms:modified>
</cp:coreProperties>
</file>