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C06024-D278-46A8-B486-65C4DCA8AC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4CAB1-21E1-4E32-BB81-C4EB7B868D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Two perspectives highlighting the confluence of the superior rostral sulcus (SRS), with the cingulate sulcus (CS) and the paracingulate sulcus (PCS). VAC, imaginary vertical line passing through anterior commissure; VPC, imaginary vertical line passing through the posterior commissure.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DC4F1-2385-4A00-BC6E-DED3108AEB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17–25,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Two perspectives highlighting the confluence of the superior rostral sulcus (SRS), with the cingulate sulcus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Two perspectives highlighting the confluence of the superior rostral sulcus (SRS), with the cingulate sulcus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2024-04-26T15:10:19Z</dcterms:modified>
</cp:coreProperties>
</file>