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2E34D-D549-472E-8D92-9BF4F54711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6020C-1375-4696-873C-B4601D7A6C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522A0-9490-4B79-B1E8-ED27D2280F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2024-04-26T05:01:16Z</dcterms:modified>
</cp:coreProperties>
</file>