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2F547-B619-4750-843E-E1EE00042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D452A-7FE7-4CCC-AB5A-62721495F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Cingulo-parietal “resting state” network. Three-dimensional reconstructions and sagittal stereotaxic slice (x = −2) of the network recovered with a seed-voxel at the anterior cingulate cortex (aCC, x = −2, y = 46, z = −4). It includes the posterior cingulate cortex (pCC), nucleus accumbens (NA), lateral parietal cortex (LPC), inferior temporal cortex (iTC), and the superior frontal cortex (SFC). The network clusters are isosurfaces for P = 0.01 (strong red), and P = 0.5 (in transparency). The location of the seed-voxel is indicated by a white square in the sagittal slice.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6E01A-46D2-40B9-A13A-A30A6280F8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2553–2559,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Cingulo-parietal “resting state” network. Three-dimensional reconstructions and sagittal stereotaxic slice (x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Cingulo-parietal “resting state” network. Three-dimensional reconstructions and sagittal stereotaxic slice (x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2024-04-26T07:59:23Z</dcterms:modified>
</cp:coreProperties>
</file>