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E4206B-E226-427C-B565-08EE7B6F08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72CBEC-E041-44D4-B93D-15EDD30DF7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Structure of the COL1A1–luciferase reporter vector. (A) A ∼4 kb fragment comprising the human COL1A1 promoter, exon 1, intron 1 and part of exon 2 was generated by PCR and cloned into the KpnI site of a modified pGL-3 basic vector. The polymorphic variants (−1997G/T, −1663ins/delT and +1245G/T) encoding all possible haplotypes were subsequently generated by site-directed mutagenesis. (B) Diagrammatic representation of the predicted COL1A1–luciferase fusion protein, consisting of COL1A1 exon 1, part of exon 2 and the PGL3 vector. (C) Sequencing of cDNA extracted from TE-85 cells transfected with the reporter vector demonstrating that exons 1 and 2 had been inserted in frame with luciferase. The boundaries between COL1A1 exons 1, exon 2 and PGL3 are indicated. The predicted amino acid sequence of the fusion protein is shown and the start codon of luciferase is underlined.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9395B2-ECE1-4D37-A332-54C854007E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2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15, 1 August 2009, Pages 2729–2738,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https://doi.org/10.1093/hmg/ddp205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Structure of the COL1A1–luciferase reporter vector. (A) A ∼4 kb fragment comprising the human COL1A1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Structure of the COL1A1–luciferase reporter vector. (A) A ∼4 kb fragment comprising the human COL1A1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2024-04-26T16:58:18Z</dcterms:modified>
</cp:coreProperties>
</file>