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9F124E-C89B-433A-9C41-127A509E7B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738573-A043-4449-A6C6-AF7258E5DB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Push–pull circuits for the simple receptive field. Cells are drawn as their receptive fields; off subregions are shaded dark gray, on subregions are shaded light gray. Dashes scattered through the receptive field indicate an inhibitory rather than excitatory cell; the sign of a given synaptic connection is indicated as either excitatory (white with plus sign) or inhibitory (black with minus sign). The circuit is drawn with the fewest possible elements for clarity. See text for further description.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ABFEF-3BCB-4F5A-BFD9-F7781075D4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63–69, </a:t>
            </a:r>
            <a:r>
              <a:rPr lang="en-US" altLang="en-US" sz="1000">
                <a:solidFill>
                  <a:srgbClr val="333333"/>
                </a:solidFill>
                <a:hlinkClick r:id="rId3"/>
              </a:rPr>
              <a:t>https://doi.org/10.1093/cercor/13.1.63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Push–pull circuits for the simple receptive field. Cells are drawn as their receptive fields; off subregions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Push–pull circuits for the simple receptive field. Cells are drawn as their receptive fields; off subregions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2024-04-27T05:07:58Z</dcterms:modified>
</cp:coreProperties>
</file>