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4CF64-E3C8-4C19-96E6-EDA0BDA5E8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15F39-D593-434B-9D92-CD657CCF8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Interplay of factors influencing the introduction of the healthy lifestyles programs in the 1989 public health mandate.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E7347-919C-476B-A59C-919875AA07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Interplay of factors influencing the introduction of the healthy lifestyles programs in the 1989 public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 Interplay of factors influencing the introduction of the healthy lifestyles programs in the 1989 public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2024-04-26T15:12:29Z</dcterms:modified>
</cp:coreProperties>
</file>