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541E1-B223-407F-9DFB-92586CB53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6CD25-8965-48BB-990A-A3132B86A5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c-Fos immunolabeling. (A) Density of c-Fos immunopositive nuclei in deprived regions (averaged rows B and D). (B) Density of c-Fos immunopositive nuclei in nondeprived regions (rows C). Control hemisphere corresponds to the side of the snout deprived for 1 day and experimental hemisphere to the side of the snout deprived for 1 or 4 weeks. *P &lt; 0.05; **P &lt; 0.01; ***P &lt; 0.001. In deprived columns B and D, deprivation induced an increase in the number of cells expressing c-Fos. Note that the effect was strongly pronounced in layer IV, especially after 4 weeks of deprivation. In the spared columns C, deprivation induced enhancement of c-Fos expression in layers II/III.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B6C9C-8577-40FD-A3AF-143ADA5AB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2160–2170,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Quantification of c-Fos immunolabeling. (A) Density of c-Fos immunopositive nuclei in deprived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Quantification of c-Fos immunolabeling. (A) Density of c-Fos immunopositive nuclei in deprived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2024-04-27T00:41:09Z</dcterms:modified>
</cp:coreProperties>
</file>