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E8AAF-72D5-4F55-A71E-7CFF834B79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F1EF7-E6A6-4D84-9DFB-F5BDB7EAA8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MeCP2 binding at BDNF promoter IV decreases BDNF expression in STHdh111/111 cells as measured by ChIP. (A) There is a significant decrease in Bdnf exon IV-containing transcripts in STHdh111/111 cells compared with STHdh7/7 (n = 4; *P &lt; 0.05). There is no change in Map2 transcript levels between the cell lines. (B) There is a significant increase in MeCP2 binding to Bdnf promoter IV in STHdh111/111 compared with STHdh7/7 as measured by ChIP (n = 4; **P &lt; 0.01). There is no change in MeCP2 binding at the Map2 gene promoter.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C803F4-37E8-405E-A99D-40030F1595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1036–1044,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MeCP2 binding at BDNF promoter IV decreases BDNF expression in STHdh</a:t>
            </a:r>
            <a:r>
              <a:rPr lang="en-US" altLang="en-US" b="0" baseline="30000"/>
              <a:t>111/111</a:t>
            </a:r>
            <a:r>
              <a:rPr lang="en-US" altLang="en-US" b="0"/>
              <a:t> cells as measured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MeCP2 binding at BDNF promoter IV decreases BDNF expression in STHdh111/111 cells as measured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2024-04-27T03:05:45Z</dcterms:modified>
</cp:coreProperties>
</file>