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D799FE-4A33-4349-AD5D-0ACA44325E2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D8D845-D1BB-4AE3-8D4B-DCCE77B7629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Discrete regions of GPi labeled after injections of different prefrontal area subdivisions. Even after injections of different subregions of the same cytoarchitectonic region (areas 9m and 9l), the location of labeled cells in GPi is differentially localized. Images are taken at the same rostrocaudal level of the nucleus. Abbreviations as in Figure 3. Scale bar = 500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86A8B4-8EB2-4088-8096-B2763322ACB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9.9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9, September 2002, Pages 926–935, </a:t>
            </a:r>
            <a:r>
              <a:rPr lang="en-US" altLang="en-US" sz="1000">
                <a:solidFill>
                  <a:srgbClr val="333333"/>
                </a:solidFill>
                <a:hlinkClick r:id="rId3"/>
              </a:rPr>
              <a:t>https://doi.org/10.1093/cercor/12.9.926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Discrete regions of GPi labeled after injections of different prefrontal area subdivisions. Even after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Discrete regions of GPi labeled after injections of different prefrontal area subdivisions. Even after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2024-04-26T10:02:36Z</dcterms:modified>
</cp:coreProperties>
</file>