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87062-A8C8-43DF-94F7-E005A53237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F90594-A1EC-4495-ACD9-9900746EE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Design and images used in Experiment 1. Successive images were either the same, different images of the same person (different image) or images of different identities. Pairs of images were either familiar or unfamiliar faces.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97E39D-ADAB-4C71-8BA9-EA2C14FAD4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370–377, </a:t>
            </a:r>
            <a:r>
              <a:rPr lang="en-US" altLang="en-US" sz="1000">
                <a:solidFill>
                  <a:srgbClr val="333333"/>
                </a:solidFill>
                <a:hlinkClick r:id="rId3"/>
              </a:rPr>
              <a:t>https://doi.org/10.1093/cercor/bhs024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Design and images used in Experiment 1. Successive images were either the same, different images of the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Design and images used in Experiment 1. Successive images were either the same, different images of the same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2024-04-26T14:45:43Z</dcterms:modified>
</cp:coreProperties>
</file>