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799E5-FFB2-44A2-B2DC-0F7C4B99A5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F8603-61BB-454F-946E-CD0A1823AD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posterior middle temporal and 2 left inferior frontal clusters activated in the AP-RWO contrast in the fMRI study. These 3 regions were used as seeds for tractography. Left: color map showing T-score activation values for AP-RWO contrast. Right: binary masks of the 3 separated clusters: BA45 (red), BA44 (green), and pMTG (yellow).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FC164-4BD6-46D8-B560-6027E79100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139–147,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Left posterior middle temporal and 2 left inferior frontal clusters activated in the AP-RWO contrast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Left posterior middle temporal and 2 left inferior frontal clusters activated in the AP-RWO contrast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2024-04-26T06:08:13Z</dcterms:modified>
</cp:coreProperties>
</file>