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C96A24-8264-4CDD-80B0-A1B7CB7FCE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437C25-1DF9-4904-BF73-D8B6658FF5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Correlation between global measures of white/grey matter signal contrast and age at baseline evaluation (men – open squares, solid line; women – filled circle, dashed line). (b) Age differences and longitudinal change in white/grey matter contrast. This figure plots the parameter estimates from the mixed effects regression analysis, illustrating age differences and within-individual changes in 5 year age bands. The linear decreases in the magnitude of the CR across age groups show crosssectional age differences, with older individuals having lower CR. Within-individual longitudinal declines are reflected by the slopes of the lines and show similar rates of change for all age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0CBAEE-7E67-4B51-93F4-420DAE1FD3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7.7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7, July 2002, Pages 767–771,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https://doi.org/10.1093/cercor/12.7.767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(a) Correlation between global measures of white/grey matter signal contrast and age at baseline evaluation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(a) Correlation between global measures of white/grey matter signal contrast and age at baseline evaluation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2024-04-26T01:30:51Z</dcterms:modified>
</cp:coreProperties>
</file>