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9539B-6A79-451C-BA39-D2CA1E0636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7D58D-C6A2-4BA9-BBAA-FC0440BE3F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7E431F-2815-4970-AB92-F19A905015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2024-04-26T19:53:53Z</dcterms:modified>
</cp:coreProperties>
</file>