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4441CD-E4A0-48D8-A7E7-44D9C2EBB2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6F7D75-D1D3-49C8-9B70-5254FCCD86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7SK-independent interaction between MePCE and LARP7 nucleates the formation of a stable MePCE–LARP7–7SK subcomplex within 7SK snRNP. ( A ) NEs prepared from W10, a HeLa-based cell line stably expressing F-MePCE, and the parental HeLa cells were analyzed by WB for the indicated proteins. ( B ) W10 cells were treated with the indicated agents. NEs prepared from the treated cells were analyzed by WB with the indicated antibodies (right panel) and subjected to anti-Flag immunoprecipitation. Upon elution with the Flag peptide, the compositions of the immunoprecipitates (αFlag IP) were analyzed by WB and NB as indicated (left panel). ( C ) Prior to the elution with the Flag peptide, the immobilized αFlag IP were washed with a buffer containing the indicated KCl concentrations, and their compositions were subsequently analyzed as in B. ( D ) NEs of W10 (left panel) and FPS86 cells, a HeLa-based cell line stably expressing F-LARP7 (right panel), were incubated with (+) or without (−) RNase A prior to anti-Flag immunoprecipitation. αFlag IP were analyzed as in B. ( E ) NEs of HeLa cells were pretreated with (+) or without (−) RNase A prior to immunoprecipitations with the indicated antibodies. The immunoprecipitates were analyzed as in B.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an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FD0B9-0679-4EFE-8412-3862A2BBA0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9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38, Issue 2, 1 January 2010, Pages 360–369,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https://doi.org/10.1093/nar/gkp977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7SK-independent interaction between MePCE and LARP7 nucleates the formation of a stable MePCE–LARP7–7SK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7SK-independent interaction between MePCE and LARP7 nucleates the formation of a stable MePCE–LARP7–7SK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2024-04-26T16:53:32Z</dcterms:modified>
</cp:coreProperties>
</file>