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F367FB6-6399-4CFF-A685-FD61C0E52DF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1A240BA-5654-4C3C-8A71-CB7D81038AA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7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Ray coverage of the P-wave velocity model with refracted waves in white, reflected waves in black and rays derived from multiples with grey dashes. For clarity, the model is split in two 355-km-long segments and only every fifth ray is plotted. Each panel displays the phases labelled on the right side.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© The Authors Geophysical Journal International © 2012 RAS 2012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B69FB1A-C447-42C0-8B47-802E8F31E56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111/j.1365-246X.2012.05477.x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Geophys J Int</a:t>
            </a:r>
            <a:r>
              <a:rPr lang="en-US" altLang="en-US" sz="1000">
                <a:solidFill>
                  <a:srgbClr val="333333"/>
                </a:solidFill>
              </a:rPr>
              <a:t>, Volume 190, Issue 1, August 2012, Pages 37–58,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https://doi.org/10.1111/j.1365-246X.2012.05477.x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7 </a:t>
            </a:r>
            <a:r>
              <a:rPr lang="en-US" altLang="en-US" b="0"/>
              <a:t>Ray coverage of the P-wave velocity model with refracted waves in white, reflected waves in black and rays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7 Ray coverage of the P-wave velocity model with refracted waves in white, reflected waves in black and rays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2024-09-19T00:14:37Z</dcterms:modified>
</cp:coreProperties>
</file>