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B27F4-FEC7-41FD-B912-56726D7C6C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033F5-55D2-40D8-8882-BC2DFEC2D1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Ray coverage of the P-wave velocity model with refracted waves in white, reflected waves in black and rays derived from multiples with grey dashes. For clarity, the model is split in two 355-km-long segments and only every fifth ray is plotted. Each panel displays the phases labelled on the right side.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© The Authors Geophysical Journal International © 2012 RAS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7C862A-7761-46B1-AADF-0F5AAF3658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47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190, Issue 1, August 2012,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https://doi.org/10.1111/j.1365-246X.2012.05477.x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Ray coverage of the P-wave velocity model with refracted waves in white, reflected waves in black and rays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Ray coverage of the P-wave velocity model with refracted waves in white, reflected waves in black and rays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2024-05-08T01:32:04Z</dcterms:modified>
</cp:coreProperties>
</file>