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DAF975-01F8-489A-8541-0516B1CAD4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F9E6F-2B1F-498D-9456-FCC3823E37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Ray coverage of the P-wave velocity model with refracted waves in white, reflected waves in black and rays derived from multiples with grey dashes. For clarity, the model is split in two 355-km-long segments and only every fifth ray is plotted. Each panel displays the phases labelled on the right side.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© The Authors Geophysical Journal International © 2012 RAS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79CABE-0B8A-43D1-A9B8-9AEED72CF1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7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190, Issue 1, August 2012,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https://doi.org/10.1111/j.1365-246X.2012.05477.x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Ray coverage of the P-wave velocity model with refracted waves in white, reflected waves in black and rays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Ray coverage of the P-wave velocity model with refracted waves in white, reflected waves in black and rays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2024-09-20T05:38:59Z</dcterms:modified>
</cp:coreProperties>
</file>