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67FB6-6399-4CFF-A685-FD61C0E52D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A240BA-5654-4C3C-8A71-CB7D81038A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Ray coverage of the P-wave velocity model with refracted waves in white, reflected waves in black and rays derived from multiples with grey dashes. For clarity, the model is split in two 355-km-long segments and only every fifth ray is plotted. Each panel displays the phases labelled on the right side.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© The Authors Geophysical Journal International © 2012 RAS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9FB1A-C447-42C0-8B47-802E8F31E5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7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190, Issue 1, August 2012,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https://doi.org/10.1111/j.1365-246X.2012.05477.x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Ray coverage of the P-wave velocity model with refracted waves in white, reflected waves in black and rays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Ray coverage of the P-wave velocity model with refracted waves in white, reflected waves in black and rays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2024-09-19T00:14:37Z</dcterms:modified>
</cp:coreProperties>
</file>