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E89E2-7245-4D21-A88F-5D99251AD0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03208-0FE3-4E79-83A0-D3E002D0A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1E5E3-212B-4B6C-90B3-0F3E9CF8CA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2024-04-26T23:30:37Z</dcterms:modified>
</cp:coreProperties>
</file>