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417E7-BDE2-4DF8-9F69-982888952C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08DA2-D7AA-4256-8A6D-5B378D06A7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CE1E80-B5D8-4890-AD90-2DE536AAE2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2024-04-27T03:51:25Z</dcterms:modified>
</cp:coreProperties>
</file>