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390F00-BB9F-4219-9361-0EC69C7A29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01B57A-86F6-475C-B626-1BEFA8D081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F3A08D-2540-4DE3-B99F-6CD5BACEA6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2024-04-26T04:36:11Z</dcterms:modified>
</cp:coreProperties>
</file>