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F4B3707-498B-40B9-ABE4-7EEA8567995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4F5AB69-0CC3-40FB-BD64-5463755F05F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Sagittal views of the COMT difference (ValVal vs. MetMet) in the Gain versus Loss contrast (boost trials) showing the main significant difference for the COMT alleles in the ACC (peak x, y, z: 4, 24, 48 mm) and left IPL (peak x, y, z: 44, −48, 40 mm) (t-score overlays, P &lt; 0.001, uncorrected). The middle panel shows the BOLD time course for boost reward conditions separately for each COMT genotype in the 2 regions. On the right, the corresponding gain minus loss difference waves are shown. A larger difference was present in the ValVal group in both regions.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79B40B5-66CE-46AF-B362-DD625F17502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p26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20, Issue 8, August 2010, Pages 1985–1996, </a:t>
            </a:r>
            <a:r>
              <a:rPr lang="en-US" altLang="en-US" sz="1000">
                <a:solidFill>
                  <a:srgbClr val="333333"/>
                </a:solidFill>
                <a:hlinkClick r:id="rId3"/>
              </a:rPr>
              <a:t>https://doi.org/10.1093/cercor/bhp263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Sagittal views of the COMT difference (ValVal vs. MetMet) in the Gain versus Loss contrast (boost trials)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Sagittal views of the COMT difference (ValVal vs. MetMet) in the Gain versus Loss contrast (boost trials)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2024-09-18T22:06:15Z</dcterms:modified>
</cp:coreProperties>
</file>