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EDF6E3-6F00-48D4-B458-B8C510332A8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6CE8DA-176B-45CA-8C0B-64575A1577A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ERA and REF.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British Association of Social Workers.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6A7543-97C4-4E50-BFBD-548C914EE55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Total number of research outputs for criminology, policy and administration, and social work, 2005–2013, based on ERA 2012 and ERA 2015. Note the overlapping reference period of 2008–2010. ERA 2015 notes that data collected for ERA 2012 is re-used in ERA 2015, with differences being due to factors such as staff entering and leaving the system and changes in eligible research outputs.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British Association of Social Workers.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6A7543-97C4-4E50-BFBD-548C914EE55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Comparison of types of research outputs produced by social work, criminology, and policy and administration researchers in Australia, 2005–2013, based on ERA 2012 and ERA 2015. Note that ERA 2015 includes two additional types of research output: research report for external body; and portfolio.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British Association of Social Workers.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6A7543-97C4-4E50-BFBD-548C914EE55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Total research income generated by social work, criminology, and policy and administration researchers, 2008–2013.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British Association of Social Workers.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6A7543-97C4-4E50-BFBD-548C914EE55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Source of funding for social work, criminology, and policy and administration research in Australia, 2008-2013.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British Association of Social Workers.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6A7543-97C4-4E50-BFBD-548C914EE55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Comparison of ratings of the three disciplines of social work, criminology, and policy and administration in Australia, ERA 2012 and ERA 2015.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British Association of Social Workers.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6A7543-97C4-4E50-BFBD-548C914EE558}"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Comparison of overall ratings of social work and social policy research in Australia and the United Kingdom; ERA 2012, ERA 2015, and REF 2014. Note that higher ratings equate to ratings of higher quality where the * system relates to REF ratings (see Table 1 for a comparison of the two rating systems).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British Association of Social Workers.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6A7543-97C4-4E50-BFBD-548C914EE558}"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jsw/bcw13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jsw/bcw13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jsw/bcw13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jsw/bcw13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jsw/bcw13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jsw/bcw135"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bjsw/bcw135"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 J Soc Work</a:t>
            </a:r>
            <a:r>
              <a:rPr lang="en-US" altLang="en-US" sz="1000">
                <a:solidFill>
                  <a:srgbClr val="333333"/>
                </a:solidFill>
              </a:rPr>
              <a:t>, Volume 47, Issue 8, December 2017, Pages 2217–2237, </a:t>
            </a:r>
            <a:r>
              <a:rPr lang="en-US" altLang="en-US" sz="1000">
                <a:solidFill>
                  <a:srgbClr val="333333"/>
                </a:solidFill>
                <a:hlinkClick r:id="rId3"/>
              </a:rPr>
              <a:t>https://doi.org/10.1093/bjsw/bcw135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ERA and REF.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9463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 J Soc Work</a:t>
            </a:r>
            <a:r>
              <a:rPr lang="en-US" altLang="en-US" sz="1000">
                <a:solidFill>
                  <a:srgbClr val="333333"/>
                </a:solidFill>
              </a:rPr>
              <a:t>, Volume 47, Issue 8, December 2017, Pages 2217–2237, </a:t>
            </a:r>
            <a:r>
              <a:rPr lang="en-US" altLang="en-US" sz="1000">
                <a:solidFill>
                  <a:srgbClr val="333333"/>
                </a:solidFill>
                <a:hlinkClick r:id="rId3"/>
              </a:rPr>
              <a:t>https://doi.org/10.1093/bjsw/bcw135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Total number of research outputs for criminology, policy and administration, and social work, 2005–2013,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799501"/>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 J Soc Work</a:t>
            </a:r>
            <a:r>
              <a:rPr lang="en-US" altLang="en-US" sz="1000">
                <a:solidFill>
                  <a:srgbClr val="333333"/>
                </a:solidFill>
              </a:rPr>
              <a:t>, Volume 47, Issue 8, December 2017, Pages 2217–2237, </a:t>
            </a:r>
            <a:r>
              <a:rPr lang="en-US" altLang="en-US" sz="1000">
                <a:solidFill>
                  <a:srgbClr val="333333"/>
                </a:solidFill>
                <a:hlinkClick r:id="rId3"/>
              </a:rPr>
              <a:t>https://doi.org/10.1093/bjsw/bcw135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Comparison of types of research outputs produced by social work, criminology, and policy and administration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13469"/>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 J Soc Work</a:t>
            </a:r>
            <a:r>
              <a:rPr lang="en-US" altLang="en-US" sz="1000">
                <a:solidFill>
                  <a:srgbClr val="333333"/>
                </a:solidFill>
              </a:rPr>
              <a:t>, Volume 47, Issue 8, December 2017, Pages 2217–2237, </a:t>
            </a:r>
            <a:r>
              <a:rPr lang="en-US" altLang="en-US" sz="1000">
                <a:solidFill>
                  <a:srgbClr val="333333"/>
                </a:solidFill>
                <a:hlinkClick r:id="rId3"/>
              </a:rPr>
              <a:t>https://doi.org/10.1093/bjsw/bcw135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Total research income generated by social work, criminology, and policy and administration researchers,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38311"/>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 J Soc Work</a:t>
            </a:r>
            <a:r>
              <a:rPr lang="en-US" altLang="en-US" sz="1000">
                <a:solidFill>
                  <a:srgbClr val="333333"/>
                </a:solidFill>
              </a:rPr>
              <a:t>, Volume 47, Issue 8, December 2017, Pages 2217–2237, </a:t>
            </a:r>
            <a:r>
              <a:rPr lang="en-US" altLang="en-US" sz="1000">
                <a:solidFill>
                  <a:srgbClr val="333333"/>
                </a:solidFill>
                <a:hlinkClick r:id="rId3"/>
              </a:rPr>
              <a:t>https://doi.org/10.1093/bjsw/bcw135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Source of funding for social work, criminology, and policy and administration research in Australia,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16088"/>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 J Soc Work</a:t>
            </a:r>
            <a:r>
              <a:rPr lang="en-US" altLang="en-US" sz="1000">
                <a:solidFill>
                  <a:srgbClr val="333333"/>
                </a:solidFill>
              </a:rPr>
              <a:t>, Volume 47, Issue 8, December 2017, Pages 2217–2237, </a:t>
            </a:r>
            <a:r>
              <a:rPr lang="en-US" altLang="en-US" sz="1000">
                <a:solidFill>
                  <a:srgbClr val="333333"/>
                </a:solidFill>
                <a:hlinkClick r:id="rId3"/>
              </a:rPr>
              <a:t>https://doi.org/10.1093/bjsw/bcw135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Comparison of ratings of the three disciplines of social work, criminology, and policy and administration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95037"/>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 J Soc Work</a:t>
            </a:r>
            <a:r>
              <a:rPr lang="en-US" altLang="en-US" sz="1000">
                <a:solidFill>
                  <a:srgbClr val="333333"/>
                </a:solidFill>
              </a:rPr>
              <a:t>, Volume 47, Issue 8, December 2017, Pages 2217–2237, </a:t>
            </a:r>
            <a:r>
              <a:rPr lang="en-US" altLang="en-US" sz="1000">
                <a:solidFill>
                  <a:srgbClr val="333333"/>
                </a:solidFill>
                <a:hlinkClick r:id="rId3"/>
              </a:rPr>
              <a:t>https://doi.org/10.1093/bjsw/bcw135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Comparison of overall ratings of social work and social policy research in Australia and the United Kingdom;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56415"/>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ERA and REF.
</vt:lpstr>
      <vt:lpstr>Figure 2. Total number of research outputs for criminology, policy and administration, and social work, 2005–2013, ...</vt:lpstr>
      <vt:lpstr>Figure 3. Comparison of types of research outputs produced by social work, criminology, and policy and administration ...</vt:lpstr>
      <vt:lpstr>Figure 4. Total research income generated by social work, criminology, and policy and administration researchers, ...</vt:lpstr>
      <vt:lpstr>Figure 5. Source of funding for social work, criminology, and policy and administration research in Australia, ...</vt:lpstr>
      <vt:lpstr>Figure 6. Comparison of ratings of the three disciplines of social work, criminology, and policy and administration in ...</vt:lpstr>
      <vt:lpstr>Figure 7. Comparison of overall ratings of social work and social policy research in Australia and the United Kingdom;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2024-04-27T02:07:19Z</dcterms:modified>
</cp:coreProperties>
</file>