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38BA16-29BF-4069-B9D9-5E3F29FED77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2031A9-454F-4C46-A8CC-3A49198FA17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Object-in-place scene discrimination learning. Top left: preoperative (Pre) and postoperative mean percent error (+SEM) across the 8 repetition trials during the performance tests after the first unilateral neurosurgery for the groups of monkeys that received unilateral neurotoxic lesions to the medial, magnocellular subdivision of the mediodorsal thalamus (UniMDmc, n = 3) or unilateral ablations to the ventrolateral and orbital subdivisions of prefrontal cortex (UniPFv+o, n = 2) or unilateral midline thalamic damage (UniMid, n = 1). Top right: total mean (+SEM) percent error during the preoperative and postoperative (Post1) performance tests for the 3 lesion groups. Bottom left: preoperative (Pre) and postoperative mean percent error (+SEM) across the 8 repetition trials for the groups of monkeys that received contralateral hemisphere disconnection to MDmc–PFv+o (CONTRA, n = 3) or ipsilateral hemisphere disconnection to MDmc–PFv+o (IPSI, n = 2) or unilateral midline thalamic damage and contralateral disconnection of PFv+o (MidxPFv+o, n = 1). Bottom right: total mean (+SEM) percent error during the preoperative and postoperative (Post2) performance tests after the second neurosurgery for the 3 lesion groups.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14F135-9952-4336-B8F1-22154521F45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09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11, November 2015, Pages 4519–4534, </a:t>
            </a:r>
            <a:r>
              <a:rPr lang="en-US" altLang="en-US" sz="1000">
                <a:solidFill>
                  <a:srgbClr val="333333"/>
                </a:solidFill>
                <a:hlinkClick r:id="rId3"/>
              </a:rPr>
              <a:t>https://doi.org/10.1093/cercor/bhv093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Object-in-place scene discrimination learning. Top left: preoperative (Pre) and postoperative mean percent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Object-in-place scene discrimination learning. Top left: preoperative (Pre) and postoperative mean percent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2024-04-26T04:59:57Z</dcterms:modified>
</cp:coreProperties>
</file>