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8E96F4-A155-4D4B-8461-A4E44E755B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1E9B33-4C47-45B5-81A1-C99624E84A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48 °C skin contact on response of exemplary area 3b RA neuron to suprathreshold 25-Hz stimulation of the RFcenter. Same RA neuron, stimulation protocol, and format as in Figure 2. Observations were obtained using a suprathreshold amplitude of 25-Hz stimulation (i.e., 200 μm rather than the 50 μm amplitude used to obtain the data in Fig. 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689FB-4F9C-4155-93F1-E4403CBB24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2010, Pages 2900–2915,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Effect of 48 °C skin contact on response of exemplary area 3b RA neuron to suprathreshold 25-Hz stimulation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Effect of 48 °C skin contact on response of exemplary area 3b RA neuron to suprathreshold 25-Hz stimulation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2024-04-26T02:22:11Z</dcterms:modified>
</cp:coreProperties>
</file>