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30653C-80EC-4661-9F95-E77F9FBE971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5E3E37-D911-4DC2-B082-D1C1A6CD1C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Kaplan–Meier curves for cardiovascular death or hospitalization for heart/renal failure through Day 60 according to LVEF. HR, hazard ratio.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European Society of Cardiology.This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C63684-C9D3-476C-858B-3CA96BE374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t4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35, Issue 16, 21 April 2014, Pages 1041–1050, </a:t>
            </a:r>
            <a:r>
              <a:rPr lang="en-US" altLang="en-US" sz="1000">
                <a:solidFill>
                  <a:srgbClr val="333333"/>
                </a:solidFill>
                <a:hlinkClick r:id="rId3"/>
              </a:rPr>
              <a:t>https://doi.org/10.1093/eurheartj/eht497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Kaplan–Meier curves for cardiovascular death or hospitalization for heart/renal failure through Day 60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Kaplan–Meier curves for cardiovascular death or hospitalization for heart/renal failure through Day 60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2024-04-26T04:27:14Z</dcterms:modified>
</cp:coreProperties>
</file>