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  <p:sldId id="283" r:id="rId10"/>
    <p:sldId id="286" r:id="rId11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tags" Target="tags/tag1.xml" /><Relationship Id="rId13" Type="http://schemas.openxmlformats.org/officeDocument/2006/relationships/presProps" Target="presProps.xml" /><Relationship Id="rId14" Type="http://schemas.openxmlformats.org/officeDocument/2006/relationships/viewProps" Target="viewProps.xml" /><Relationship Id="rId15" Type="http://schemas.openxmlformats.org/officeDocument/2006/relationships/theme" Target="theme/theme1.xml" /><Relationship Id="rId16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8FBB313-D33F-430E-B85F-412B071D6B26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F7135F2-9F1D-4679-841D-61276950CCD3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Edward H. Shortliffe, M.D., Ph.D.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American Medical Informatics Association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18C7516-A409-4033-8158-10761E33D7AD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Ted Shortliffe, circa 1948.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American Medical Informatics Association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18C7516-A409-4033-8158-10761E33D7AD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Sample MYCIN consultation session.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American Medical Informatics Association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18C7516-A409-4033-8158-10761E33D7AD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Edward H. Shortliffe, MD, PhD, at Stanford graduation, 1976.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American Medical Informatics Association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18C7516-A409-4033-8158-10761E33D7AD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5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Ted Shortliffe and Bruce Buchanan as young Stanford faculty members, circa 1979.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American Medical Informatics Association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18C7516-A409-4033-8158-10761E33D7AD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6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Ted Shortliffe, Section of Medical Informatics faculty, staff, and students, 1985. First row: Leslie Perreault, Glenn Rennels, Joan Differding, Janice Rohn, Mark Frisse, Holly Jimison, Darlene Vian (administrator). Second row: Gio Weiderhold, Allison Grant (secretary), Isabelle deZegher-Geets, Steve Downs, Curt Langlotz, Janet McLaughlin, Michael Kahn. Third row: Ted Shortliffe, Thierry Barsalou, David Heckerman (back), Hank Rappaport, Greg Cooper, Samson Tu, Eric Horvitz, Christopher Lane, Cliff Wulfman, Mark Musen, David Combs, Larry Fagan, Don Rucker, Homer Chin.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American Medical Informatics Association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18C7516-A409-4033-8158-10761E33D7AD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7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The “Standard” textbook in Biomedical Informatics. Shortliffe, E.H. (ed) and Cimino, J.J. (assoc ed). Biomedical Informatics: Computer Applications in Health Care and Biomedicine. New York: Springer-Verlag, 2006.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American Medical Informatics Association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18C7516-A409-4033-8158-10761E33D7AD}" type="slidenum">
              <a:rPr lang="en-US" altLang="en-US" sz="1200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8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Ted with family 2006: wife, Vimla Patel, and their respective children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American Medical Informatics Association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18C7516-A409-4033-8158-10761E33D7AD}" type="slidenum">
              <a:rPr lang="en-US" altLang="en-US" sz="1200"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197/jamia.M237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197/jamia.M237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197/jamia.M237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197/jamia.M237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197/jamia.M237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197/jamia.M237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hyperlink" Target="https://doi.org/10.1197/jamia.M237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8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Relationship Id="rId3" Type="http://schemas.openxmlformats.org/officeDocument/2006/relationships/hyperlink" Target="https://doi.org/10.1197/jamia.M237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9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Am Med Inform Assoc</a:t>
            </a:r>
            <a:r>
              <a:rPr lang="en-US" altLang="en-US" sz="1000">
                <a:solidFill>
                  <a:srgbClr val="333333"/>
                </a:solidFill>
              </a:rPr>
              <a:t>, Volume 14, Issue 3, May 2007, Pages 376–385,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https://doi.org/10.1197/jamia.M2374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 </a:t>
            </a:r>
            <a:r>
              <a:rPr lang="en-US" altLang="en-US" b="0"/>
              <a:t>Edward H. Shortliffe, M.D., Ph.D.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959100" y="1371600"/>
            <a:ext cx="3214419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Am Med Inform Assoc</a:t>
            </a:r>
            <a:r>
              <a:rPr lang="en-US" altLang="en-US" sz="1000">
                <a:solidFill>
                  <a:srgbClr val="333333"/>
                </a:solidFill>
              </a:rPr>
              <a:t>, Volume 14, Issue 3, May 2007, Pages 376–385,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https://doi.org/10.1197/jamia.M2374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 </a:t>
            </a:r>
            <a:r>
              <a:rPr lang="en-US" altLang="en-US" b="0"/>
              <a:t>Ted Shortliffe, circa 1948.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162300" y="1371600"/>
            <a:ext cx="2831336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Am Med Inform Assoc</a:t>
            </a:r>
            <a:r>
              <a:rPr lang="en-US" altLang="en-US" sz="1000">
                <a:solidFill>
                  <a:srgbClr val="333333"/>
                </a:solidFill>
              </a:rPr>
              <a:t>, Volume 14, Issue 3, May 2007, Pages 376–385,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https://doi.org/10.1197/jamia.M2374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 </a:t>
            </a:r>
            <a:r>
              <a:rPr lang="en-US" altLang="en-US" b="0"/>
              <a:t>Sample MYCIN consultation session.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552700" y="1371600"/>
            <a:ext cx="4049077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Am Med Inform Assoc</a:t>
            </a:r>
            <a:r>
              <a:rPr lang="en-US" altLang="en-US" sz="1000">
                <a:solidFill>
                  <a:srgbClr val="333333"/>
                </a:solidFill>
              </a:rPr>
              <a:t>, Volume 14, Issue 3, May 2007, Pages 376–385,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https://doi.org/10.1197/jamia.M2374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 </a:t>
            </a:r>
            <a:r>
              <a:rPr lang="en-US" altLang="en-US" b="0"/>
              <a:t>Edward H. Shortliffe, MD, PhD, at Stanford graduation, 1976.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225800" y="1371600"/>
            <a:ext cx="268855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Am Med Inform Assoc</a:t>
            </a:r>
            <a:r>
              <a:rPr lang="en-US" altLang="en-US" sz="1000">
                <a:solidFill>
                  <a:srgbClr val="333333"/>
                </a:solidFill>
              </a:rPr>
              <a:t>, Volume 14, Issue 3, May 2007, Pages 376–385,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https://doi.org/10.1197/jamia.M2374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5 </a:t>
            </a:r>
            <a:r>
              <a:rPr lang="en-US" altLang="en-US" b="0"/>
              <a:t>Ted Shortliffe and Bruce Buchanan as young Stanford faculty members, circa 1979.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133600" y="1371600"/>
            <a:ext cx="4871301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Am Med Inform Assoc</a:t>
            </a:r>
            <a:r>
              <a:rPr lang="en-US" altLang="en-US" sz="1000">
                <a:solidFill>
                  <a:srgbClr val="333333"/>
                </a:solidFill>
              </a:rPr>
              <a:t>, Volume 14, Issue 3, May 2007, Pages 376–385,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https://doi.org/10.1197/jamia.M2374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6 </a:t>
            </a:r>
            <a:r>
              <a:rPr lang="en-US" altLang="en-US" b="0"/>
              <a:t>Ted Shortliffe, Section of Medical Informatics faculty, staff, and students, 1985. First row: Leslie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752600" y="1371600"/>
            <a:ext cx="5643981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Am Med Inform Assoc</a:t>
            </a:r>
            <a:r>
              <a:rPr lang="en-US" altLang="en-US" sz="1000">
                <a:solidFill>
                  <a:srgbClr val="333333"/>
                </a:solidFill>
              </a:rPr>
              <a:t>, Volume 14, Issue 3, May 2007, Pages 376–385,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https://doi.org/10.1197/jamia.M2374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7 </a:t>
            </a:r>
            <a:r>
              <a:rPr lang="en-US" altLang="en-US" b="0"/>
              <a:t>The “Standard” textbook in Biomedical Informatics. Shortliffe, E.H. (ed) and Cimino, J.J. (assoc ed).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997200" y="1371600"/>
            <a:ext cx="314825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Am Med Inform Assoc</a:t>
            </a:r>
            <a:r>
              <a:rPr lang="en-US" altLang="en-US" sz="1000">
                <a:solidFill>
                  <a:srgbClr val="333333"/>
                </a:solidFill>
              </a:rPr>
              <a:t>, Volume 14, Issue 3, May 2007, Pages 376–385,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https://doi.org/10.1197/jamia.M2374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8 </a:t>
            </a:r>
            <a:r>
              <a:rPr lang="en-US" altLang="en-US" b="0"/>
              <a:t>Ted with family 2006: wife, Vimla Patel, and their respective children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393763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24</Paragraphs>
  <Slides>8</Slides>
  <Notes>8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baseType="lpstr" size="9">
      <vt:lpstr>13_Office Theme</vt:lpstr>
      <vt:lpstr>Figure 1 Edward H. Shortliffe, M.D., Ph.D.
</vt:lpstr>
      <vt:lpstr>Figure 2 Ted Shortliffe, circa 1948.
</vt:lpstr>
      <vt:lpstr>Figure 3 Sample MYCIN consultation session.
</vt:lpstr>
      <vt:lpstr>Figure 4 Edward H. Shortliffe, MD, PhD, at Stanford graduation, 1976.
</vt:lpstr>
      <vt:lpstr>Figure 5 Ted Shortliffe and Bruce Buchanan as young Stanford faculty members, circa 1979.
</vt:lpstr>
      <vt:lpstr>Figure 6 Ted Shortliffe, Section of Medical Informatics faculty, staff, and students, 1985. First row: Leslie ...</vt:lpstr>
      <vt:lpstr>Figure 7 The “Standard” textbook in Biomedical Informatics. Shortliffe, E.H. (ed) and Cimino, J.J. (assoc ed). ...</vt:lpstr>
      <vt:lpstr>Figure 8 Ted with family 2006: wife, Vimla Patel, and their respective children
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2024-04-27T01:39:12Z</dcterms:modified>
</cp:coreProperties>
</file>