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E46FE-D5AF-498C-9256-182ECD8510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5E28B-E075-4EEF-ABA8-3C1906BA7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GQ-forming propensity. (A, B) The loop composition governs the GQ-forming potential differently in ssDNA and dsDNA.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189CA-62CA-49B8-9A6C-FD6998EE2E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7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43, Issue 16, 18 September 2015, Pages 7961–7970,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https://doi.org/10.1093/nar/gkv749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of GQ-forming propensity. (A, B) The loop composition governs the GQ-forming potential differently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of GQ-forming propensity. (A, B) The loop composition governs the GQ-forming potential differently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2024-04-27T00:40:23Z</dcterms:modified>
</cp:coreProperties>
</file>