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1F3CA-DF21-4640-9609-20E49E90DF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BAF249-4C57-4CEB-8805-AF782EFD7E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ED1547-F964-4F4E-9DF7-D473ACD623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2024-04-26T00:56:15Z</dcterms:modified>
</cp:coreProperties>
</file>