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5AAD5-CB91-4D10-BA90-BD543C27BA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15045-060D-426E-8EFD-B0FC904AF1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Gaze-centered reorganization of gamma-band activity during spatial updating. Topographical distribution (times 0.25–1.25 s, left panels) and time–frequency representations (40–130 Hz, right panels) in relation to gaze-dependent updating (A), gaze-independent coding (B), and gaze-direction (eye position) effects (C). Nonsignificant time–frequency tiles are masked with opacity of 0.5. (A) Gaze-dependent (Gd) updating. Topography plot of the 60–80 Hz gamma band. Significant gamma band sustained from refixation onward (P &lt; 0.05). Warmer (red) color coding, a preference for contralateral target directions relative to gaze. T = 0 marks the end of the intervening eye movement. (B) No evidence for a gaze-independent representation in gamma-band oscillatory activity. Topography plot as in A. (C) Gaze-direction effects. Topography plot of 100–130 Hz band. Significant gamma-band activity from refixation onward. Cooler (blue) color coding, relative decrease of power for contralateral gaze direction. (D) ROI-restricted source reconstruction of the gaze-dependent (Gd) gamma band (60–80 Hz). Only significant voxels are shown (P &lt; 0.05). The solid line demarcates the visible part of the ROI.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6CA13-C54C-40C9-B8BF-2391079992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508–519,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Gaze-centered reorganization of gamma-band activity during spatial updating. Topographical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Gaze-centered reorganization of gamma-band activity during spatial updating. Topographical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2024-04-26T06:46:33Z</dcterms:modified>
</cp:coreProperties>
</file>