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00C38-95A9-4341-9F9D-85F8921508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DC87D6-B47D-4D7A-B232-E9D24B2AB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main cortical regions activated during first-person perspective tasks [reprinted with permission from Vogeley and Fink (2003)].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3C2DD-1ACF-4877-9113-1B0CEBD88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3, March 2006, Pages 564–583,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Schematic representation of the main cortical regions activated during first-person perspective tasks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Schematic representation of the main cortical regions activated during first-person perspective tasks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2024-04-27T04:11:40Z</dcterms:modified>
</cp:coreProperties>
</file>