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0D11AF-44B3-4C2D-83E2-50F98AC984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EE444E-27C3-466D-8FFF-650A401B88A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Baseline and change in CD4+ T cell counts and plasma HIV‐1 RNA levels in the entire Hemophilia Growth and Development Study (HGDS) cohort as well as in the subset for whom coreceptor tropism data were available, by the presence or absence of the SDF1‐3′A allele.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by the Infectious Diseases Society of America.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AFE401-4867-4AA7-B815-27A2B9A4FB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4968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Infect Dis</a:t>
            </a:r>
            <a:r>
              <a:rPr lang="en-US" altLang="en-US" sz="1000">
                <a:solidFill>
                  <a:srgbClr val="333333"/>
                </a:solidFill>
              </a:rPr>
              <a:t>, Volume 192, Issue 9, 1 November 2005, Pages 1597–1605, </a:t>
            </a:r>
            <a:r>
              <a:rPr lang="en-US" altLang="en-US" sz="1000">
                <a:solidFill>
                  <a:srgbClr val="333333"/>
                </a:solidFill>
                <a:hlinkClick r:id="rId3"/>
              </a:rPr>
              <a:t>https://doi.org/10.1086/496893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Baseline and change in CD4+ T cell counts and plasma HIV‐1 RNA levels in the entire Hemophilia Growth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Table 2.  Baseline and change in CD4+ T cell counts and plasma HIV‐1 RNA levels in the entire Hemophilia Growth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2024-09-20T03:20:15Z</dcterms:modified>
</cp:coreProperties>
</file>