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5FC744-75C7-454E-9F3B-E9903D513B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2E5952-DC01-48FC-B2B8-7D40C54A76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design distinguished 6 components in each trial: the auditory memory cue (left part of red line), the memory access period (yellow line), the response indicating a memory was accessed (green line), the elaboration period (blue line), and the 2 auditory rating cues (right part of red line). As indicated by the arrows, the response time determined the onset of the response component, as well as the offset of the retrieval period, and the onset of the elaboration period. (B) Time courses for fast and slow responses were almost identical in the auditory cortex (aud ctx, red lines) but very different in the motor cortex (mot ctx, green lines). The difference in peak latency in the motor cortex (white arrows) matches the 3-s time difference that existed between the fast and slow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CDB38A-F7B9-461C-957B-6E510B7CFC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217–229, </a:t>
            </a:r>
            <a:r>
              <a:rPr lang="en-US" altLang="en-US" sz="1000">
                <a:solidFill>
                  <a:srgbClr val="333333"/>
                </a:solidFill>
                <a:hlinkClick r:id="rId3"/>
              </a:rPr>
              <a:t>https://doi.org/10.1093/cercor/bhm048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design distinguished 6 components in each trial: the auditory memory cue (left part of red line),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The design distinguished 6 components in each trial: the auditory memory cue (left part of red line),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2024-04-26T14:03:00Z</dcterms:modified>
</cp:coreProperties>
</file>