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C86F3-9A0F-4A24-9739-079CC169CA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08A558-462C-41B2-9994-B68519C021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DE8C34-E688-4B1C-9D08-E2ADF33F91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2024-04-26T16:26:54Z</dcterms:modified>
</cp:coreProperties>
</file>