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54C30-B4A9-4824-9622-7080F28DE1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A4D94-9914-41BB-BCC9-74DFAF5A2B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Cleavage structures and welfare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and the Society for the Advancement of Socio-Economics.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1E426-4DE8-4590-AAE0-7E080FD49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n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7, Issue 1, January 2009, Pages 101–121,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https://doi.org/10.1093/ser/mwn022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Cleavage structures and welfare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Cleavage structures and welfare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2024-04-26T11:04:42Z</dcterms:modified>
</cp:coreProperties>
</file>