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744914-2C81-43CC-8AEC-1B0C4C3846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339B5A-FCC7-4B82-8EA6-AE7CDB0189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primary biliary cirrhosis patients aged ≥40 years in North East England, 1987–2003.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Johns Hopkins Bloomberg School of Public HealthThis is an Open Access article distributed under the terms of the Creative Commons Attribution Non-Commercial License (http://creativecommons.org/licenses/by-nc/3.0),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966E87-B5AA-47C9-966B-54CB82D7F8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t3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179, Issue 4, 15 February 2014, Pages 492–498, </a:t>
            </a:r>
            <a:r>
              <a:rPr lang="en-US" altLang="en-US" sz="1000">
                <a:solidFill>
                  <a:srgbClr val="333333"/>
                </a:solidFill>
                <a:hlinkClick r:id="rId3"/>
              </a:rPr>
              <a:t>https://doi.org/10.1093/aje/kwt308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primary biliary cirrhosis patients aged ≥40 years in North East England, 1987–2003.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Distribution of primary biliary cirrhosis patients aged ≥40 years in North East England, 1987–2003.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2024-04-26T05:43:02Z</dcterms:modified>
</cp:coreProperties>
</file>