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BD84AF-CAD3-4EC5-B309-4A70C562127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64DF2F-2881-4005-8723-0E192E5DC79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procedure and analysis. (a) Schematic diagram of the experimental procedure, comprising word, false font, and name trials. (b) Example root mean squared plot across all sensors for the average of all word and false font trials for a sample participant. The asterisk indicates the M170 peak, which was identified in a semisupervised manner in each participant and used as the time-point for the VB-ECD source localization. (c) An example of the distribution of the sensor space data at the time of the M170 peak for the same participant.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AE0E3A-CF76-4D25-8D9E-E81D11F94BE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locations of the winning coordinates across the group. Optimal source locations from the winning 6-source model for each participant plotted on a glass brain in MNI space. The start point-source locations were: OCC = ±15 –95 2; vOT = ±44 –58 –15 14; IFG = ±48 28 0. The average locations of the group's winning source locations are shown, with standard deviations. OCC: occipital pole; vOT: ventral occipitotemporal cortex; IFG: inferior frontal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AE0E3A-CF76-4D25-8D9E-E81D11F94BE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Fitted DCM source responses over time. Group average of the fitted DCM source responses over time for each neuronal subpopulation (pyramidal cells, spiny stellate cells, and inhibitory interneurons). The data were taken from the model shown by the BMS analysis to best explain the word and false font data over the 1–300-ms time-window, which included sources in the left and right occipital cortex (OCC), ventral occipitotemporal cortex (vOT), and inferior frontal gyri (IFG).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AE0E3A-CF76-4D25-8D9E-E81D11F94BE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effects of stimulus type on connection strength. Results of the DCM analyses in 3 time-windows: 1–100, 1–200, and 1–300 ms. Arrows represent the modulatory effect of stimulus type on connection strengths. Values larger than one represent stronger connections for words relative to the false font baseline and were thresholded at P &gt; 0.9 (highlighted with solid black lines). Values significantly smaller than one represent weaker connections for words versus baseline, again with a threshold of P &gt; 0.9 (dotted black lines; N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AE0E3A-CF76-4D25-8D9E-E81D11F94BE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3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3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3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3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817–825, </a:t>
            </a:r>
            <a:r>
              <a:rPr lang="en-US" altLang="en-US" sz="1000">
                <a:solidFill>
                  <a:srgbClr val="333333"/>
                </a:solidFill>
                <a:hlinkClick r:id="rId3"/>
              </a:rPr>
              <a:t>https://doi.org/10.1093/cercor/bhs365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procedure and analysis. (a) Schematic diagram of the experimental procedure, comprising word,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674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817–825, </a:t>
            </a:r>
            <a:r>
              <a:rPr lang="en-US" altLang="en-US" sz="1000">
                <a:solidFill>
                  <a:srgbClr val="333333"/>
                </a:solidFill>
                <a:hlinkClick r:id="rId3"/>
              </a:rPr>
              <a:t>https://doi.org/10.1093/cercor/bhs365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locations of the winning coordinates across the group. Optimal source locations from the winning 6-source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26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817–825, </a:t>
            </a:r>
            <a:r>
              <a:rPr lang="en-US" altLang="en-US" sz="1000">
                <a:solidFill>
                  <a:srgbClr val="333333"/>
                </a:solidFill>
                <a:hlinkClick r:id="rId3"/>
              </a:rPr>
              <a:t>https://doi.org/10.1093/cercor/bhs365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Fitted DCM source responses over time. Group average of the fitted DCM source responses over time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03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817–825, </a:t>
            </a:r>
            <a:r>
              <a:rPr lang="en-US" altLang="en-US" sz="1000">
                <a:solidFill>
                  <a:srgbClr val="333333"/>
                </a:solidFill>
                <a:hlinkClick r:id="rId3"/>
              </a:rPr>
              <a:t>https://doi.org/10.1093/cercor/bhs365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effects of stimulus type on connection strength. Results of the DCM analyses in 3 time-windows: 1–100,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74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Experimental procedure and analysis. (a) Schematic diagram of the experimental procedure, comprising word, ...</vt:lpstr>
      <vt:lpstr>Figure 2. The locations of the winning coordinates across the group. Optimal source locations from the winning 6-source ...</vt:lpstr>
      <vt:lpstr>Figure 3. Fitted DCM source responses over time. Group average of the fitted DCM source responses over time for each ...</vt:lpstr>
      <vt:lpstr>Figure 4. The effects of stimulus type on connection strength. Results of the DCM analyses in 3 time-windows: 1–100,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2024-04-27T00:09:08Z</dcterms:modified>
</cp:coreProperties>
</file>