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046DD-0B0C-46B0-B99C-0F63F03414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565D0-A364-4AED-9E90-B8E779E2F9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Nomogram to predict the probability for developing DT during alcohol withdrawal. Each variable of the multivariable logistic regression model is combined with a given score (upper scale: ‘Points’). Summarizing these scores (total points) and connecting this total point score rectangular to the nomogram, one can easily depict the risk for a given patient to suffer from DT in the course of AWS.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633C7-0266-4724-A86E-7E2A4EB9DC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r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46, Issue 4, July-August 2011, Pages 427–433,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Nomogram to predict the probability for developing DT during alcohol withdrawal. Each variable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Nomogram to predict the probability for developing DT during alcohol withdrawal. Each variable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2024-04-26T06:02:38Z</dcterms:modified>
</cp:coreProperties>
</file>