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31A73E-0E4A-41D8-8115-CE16C1527C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66054-C71B-4215-8437-53DF02F91E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Auditory cortex exhibited an age-dependent increase in correlated activity with the medial occipital region (defined in Fig. 5). Peak and cluster extent thresholds were both set to P &lt; 0.01. (B) To illustrate how the sign of the correlation varies with age, the average correlation coefficient from the left auditory cluster is plotted for each individual, with the middle-aged group outlined. The linear trend line corresponds to the significant age effect in 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F8382-AB92-4FA2-926E-D986D41F04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1360–1371,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(A) Auditory cortex exhibited an age-dependent increase in correlated activity with the medial occipital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(A) Auditory cortex exhibited an age-dependent increase in correlated activity with the medial occipital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2024-04-26T16:14:39Z</dcterms:modified>
</cp:coreProperties>
</file>