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D0FA5C-B331-4272-8477-230D3A16B3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456079-9106-47F0-94F0-59D0C06397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The Gas Analysis Package (GAP) developed for the Beagle2 mission. Such an instrument, incorporated into future lunar missions, would be ideal for detecting and characterizing volatile and organic substances in the lunar regolith. (Everett Gibson/OU/Beagle2)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1658A4-AD9B-4E84-B23C-17ABDB9B08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468-4004.2010.5141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51, Issue 4, August 2010, Pages 4.11–4.14, </a:t>
            </a:r>
            <a:r>
              <a:rPr lang="en-US" altLang="en-US" sz="1000">
                <a:solidFill>
                  <a:srgbClr val="333333"/>
                </a:solidFill>
                <a:hlinkClick r:id="rId3"/>
              </a:rPr>
              <a:t>https://doi.org/10.1111/j.1468-4004.2010.51411.x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The Gas Analysis Package (GAP) developed for the Beagle2 mission. Such an instrument, incorporated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2: The Gas Analysis Package (GAP) developed for the Beagle2 mission. Such an instrument, incorporated into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2024-04-26T22:46:00Z</dcterms:modified>
</cp:coreProperties>
</file>