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7AECE-4514-4296-86F9-F6CA509238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C86CB-53D0-4EE9-9C57-8E3D431958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ratio rγ(z, zS) between the mean shear at redshift z and the shear at redshift zS = 3.1. The ratio has been calculated by fitting the relation (29a) to the shear data from the ray-tracing simulations.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Monthly Notices of the Royal Astronomical Society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34EF0-E31A-40FA-AA14-54251B39A7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2, April 2011, Pages 1023–1037,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17 </a:t>
            </a:r>
            <a:r>
              <a:rPr lang="en-US" altLang="en-US" b="0"/>
              <a:t>The ratio r</a:t>
            </a:r>
            <a:r>
              <a:rPr lang="en-US" altLang="en-US" b="0" baseline="-25000"/>
              <a:t>γ</a:t>
            </a:r>
            <a:r>
              <a:rPr lang="en-US" altLang="en-US" b="0"/>
              <a:t>(z, z</a:t>
            </a:r>
            <a:r>
              <a:rPr lang="en-US" altLang="en-US" b="0" baseline="-25000"/>
              <a:t>S</a:t>
            </a:r>
            <a:r>
              <a:rPr lang="en-US" altLang="en-US" b="0"/>
              <a:t>) between the mean shear at redshift z and the shear at redshift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17 The ratio rγ(z, zS) between the mean shear at redshift z and the shear at redshift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2024-04-27T04:59:15Z</dcterms:modified>
</cp:coreProperties>
</file>