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61C29-5749-4730-BC8F-EFB58A1F4D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811578-35B1-4EE2-A9BE-7533C44C37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FST values from MHC versus microsatellite DNA data for (a) killer whale and (b) bottlenose dolphins (comparisons between Tursiops aduncus and Tursiops truncatus shown in grey.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E3204-AA3E-401C-8EEA-1284E0B895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n2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2009, Pages 681–689,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https://doi.org/10.1093/molbev/msn296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2.— </a:t>
            </a:r>
            <a:r>
              <a:rPr lang="en-US" altLang="en-US" b="0"/>
              <a:t>Correlation between F</a:t>
            </a:r>
            <a:r>
              <a:rPr lang="en-US" altLang="en-US" b="0" baseline="-25000"/>
              <a:t>ST</a:t>
            </a:r>
            <a:r>
              <a:rPr lang="en-US" altLang="en-US" b="0"/>
              <a:t> values from MHC versus microsatellite DNA data for (a) killer whale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2.— Correlation between FST values from MHC versus microsatellite DNA data for (a) killer whale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2024-04-26T14:38:38Z</dcterms:modified>
</cp:coreProperties>
</file>