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201683-3334-4F22-9510-C50534309E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85BA9C-01CD-47D6-B544-CE7B844FC2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Images of the optic nerves (top: Luxol fast blue/H&amp;E stain for myelin) and lateral geniculate nucleus (bottom: Nissl stain) provided support for the clinical report that the lesion was monocular (right eye) and long standing. The deprived-eye's optic nerve (A) was weakly stained and showed a pronounced loss of myelin compared with the contralateral optic nerve (B). A similar result was observed in sections from the left lateral geniculate nucleus where deprived layers were weakly stained (C) and, at high magnification, exhibited evidence of neuronal atrophy, with preservation of neurons in nondeprived layers (D). Scale bars = 250 μm (A, B), 500 μm (C), 100 μm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B7DAB1-DF2B-4A31-A42B-5EAAC46E77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1283–1291, </a:t>
            </a:r>
            <a:r>
              <a:rPr lang="en-US" altLang="en-US" sz="1000">
                <a:solidFill>
                  <a:srgbClr val="333333"/>
                </a:solidFill>
                <a:hlinkClick r:id="rId3"/>
              </a:rPr>
              <a:t>https://doi.org/10.1093/cercor/bhl038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Images of the optic nerves (top: Luxol fast blue/H&amp;E stain for myelin) and lateral geniculate nucleus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Images of the optic nerves (top: Luxol fast blue/H&amp;E stain for myelin) and lateral geniculate nucleus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2024-04-26T20:07:10Z</dcterms:modified>
</cp:coreProperties>
</file>