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E2D3E2-605F-40CB-A608-7038857A99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3AA35B-8A5B-4A5E-999F-9F80ED8FC2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12FB13-CDF9-4655-BD27-81BB129D8E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2024-04-26T01:09:26Z</dcterms:modified>
</cp:coreProperties>
</file>